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2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8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CD5A8C-DA48-4621-925A-33FD3DA59C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8823C6E-F220-4975-87B8-33DEE7173B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E7860A-D1A9-4461-A282-0F0A7ED7A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88CB-CD6E-4CFA-985A-33E0B8B97FBA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E3B3EA-7082-460F-9A41-D4D213F7D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BF33D9-9373-4C22-A091-E5E9A5FD6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BFCE-1FA0-44A3-B078-2168FD9D3A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213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1CBB57-DAD9-4B28-B71D-AD93E628E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743B01-D9D2-426A-9572-B82B7D84E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17C1EB-9AE0-476A-A498-93B3B8631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88CB-CD6E-4CFA-985A-33E0B8B97FBA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5F5413-43B0-4C8B-8BBE-14C99F5A2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B81132-CDC5-4778-9769-99F9C564D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BFCE-1FA0-44A3-B078-2168FD9D3A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940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6FBAF6-D6A4-4C46-AAC2-75C4E9B9A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9EA145-1E7C-40BF-8B1C-E291D8E24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7B1B94-4382-4B78-B2A9-3B1827C2D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88CB-CD6E-4CFA-985A-33E0B8B97FBA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DAB413-A478-4797-9611-1CAFEBAB0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225538-694B-44C3-AD42-1DDCD1669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BFCE-1FA0-44A3-B078-2168FD9D3A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134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5EDA5A-DD9F-471A-8C8A-810725E4C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DD3F87-D92D-448F-B102-B412A86C15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C98683-C451-4B39-8CA7-C3EA4893A1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0C4675-7EBB-42E2-9C4D-A98D26FE8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88CB-CD6E-4CFA-985A-33E0B8B97FBA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7E876B-91F2-4DDA-8D47-8AD59B034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198A6D-4B4B-4DF6-9B8D-8C7A9277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BFCE-1FA0-44A3-B078-2168FD9D3A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329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F5281F-65FB-41C5-8956-4264E649C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F7B170-D1DB-4B91-8B47-9394F9ED06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27C23A6-2B26-4582-85A1-AACFA40F1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7D26394-4D9C-4382-996A-3E4A280517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BDF7C8C-DF80-4576-92AA-83F3BB36DB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1948CF8-C4E3-469B-94FD-609943E0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88CB-CD6E-4CFA-985A-33E0B8B97FBA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152CB32-1B52-46E5-8A0F-9F1D5D505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13A5299-4C8F-4600-B672-9A0338887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BFCE-1FA0-44A3-B078-2168FD9D3A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708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A5A580-0BE2-4FA7-87DC-17B88625D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7BF3491-4B33-4195-AB63-4CA3BF55A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88CB-CD6E-4CFA-985A-33E0B8B97FBA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BB255CB-F477-4F78-B109-CA56386AC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E42DEBC-9F9D-4900-A2CA-74C5BE822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BFCE-1FA0-44A3-B078-2168FD9D3A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40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FFDFFEC-FBAC-4EFD-8859-0F010124B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88CB-CD6E-4CFA-985A-33E0B8B97FBA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C29757E-C1E9-4AF0-A11C-F098091C7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8149BA-4088-4770-A9E3-38762CAD1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BFCE-1FA0-44A3-B078-2168FD9D3A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68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F12EB5-0D5B-4B81-AF13-B4180178B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C902AB-D998-44D1-B9EC-889C6D90D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4BBAA8F-D6A4-4F26-B5B5-CEC84A6858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9E2720-7CBE-4013-9AE6-FA7854F1E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88CB-CD6E-4CFA-985A-33E0B8B97FBA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9D1844-2851-4997-BBB7-851D2C7D9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7F60D1F-24C1-4638-ADD6-C4753BA02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BFCE-1FA0-44A3-B078-2168FD9D3A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931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D1EEBC-A44B-4A23-92B0-9168139FA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114EA58-18F9-4F99-BD72-563EE3C2FE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E819CC6-8D84-4EC1-B7E1-CBB1C48954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4E74B74-E764-4B60-B4FA-16E953EC1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88CB-CD6E-4CFA-985A-33E0B8B97FBA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EDE7BA-7C7E-40F4-B5D3-24EAC08CF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C357F1-776E-4AE4-843E-7CE715F54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BFCE-1FA0-44A3-B078-2168FD9D3A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908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5A7B3C-F8CA-4B8F-9971-A60FD5BB4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8016298-D830-4ABE-8B11-FA40416225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52FD04-FF11-4BA3-B37B-D90958621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88CB-CD6E-4CFA-985A-33E0B8B97FBA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592078-15DE-43E5-8C44-5E7D83D00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05993A-7864-4DA0-99FF-BDDC769C5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BFCE-1FA0-44A3-B078-2168FD9D3A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784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FC24EC4-AE63-48C0-B6DF-8488204A60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76A52D-893F-4D6B-9C4B-770612AF31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CAA692-B2CB-4389-8AA1-ED4543130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88CB-CD6E-4CFA-985A-33E0B8B97FBA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D43355-145D-41C0-8346-57807F3A3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BE10F7-F2E1-4C87-A616-D7A44A539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BFCE-1FA0-44A3-B078-2168FD9D3A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024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BFB28-1460-4ADF-81B6-E4D6DFEFB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2C537B-1D1C-4B1D-AE0B-C57EAB517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4E577E-31B0-4635-999A-EB688F60C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388CB-CD6E-4CFA-985A-33E0B8B97FBA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E6A9A5-5C42-4364-85D0-AE333A266E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E11FA8-795A-4C49-86DE-6412587618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2BFCE-1FA0-44A3-B078-2168FD9D3A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130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2A1BB6B-69BB-4ED4-9BFA-0D1186DF2E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128" y="0"/>
            <a:ext cx="12483128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7AA7E9-8CE8-4555-9C6D-605D9876C7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026" y="1714500"/>
            <a:ext cx="9144000" cy="2713121"/>
          </a:xfrm>
        </p:spPr>
        <p:txBody>
          <a:bodyPr>
            <a:noAutofit/>
          </a:bodyPr>
          <a:lstStyle/>
          <a:p>
            <a:br>
              <a:rPr lang="ru-RU" sz="2800" dirty="0"/>
            </a:br>
            <a:r>
              <a:rPr lang="ru-RU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«Соблюдая ПДД-</a:t>
            </a:r>
            <a:br>
              <a:rPr lang="ru-RU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 окажешься в беде!»</a:t>
            </a:r>
            <a:br>
              <a:rPr lang="ru-RU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/>
            </a:b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воспитатель подготовительной группы (6-7 лет): </a:t>
            </a:r>
            <a:b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Антюфеева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Евгения Ивановна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E44CDD6-702F-40F0-9B61-DBF6BE4E1C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88524" y="347353"/>
            <a:ext cx="6816438" cy="742208"/>
          </a:xfrm>
        </p:spPr>
        <p:txBody>
          <a:bodyPr>
            <a:normAutofit fontScale="85000" lnSpcReduction="10000"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муниципальное дошкольное образовательное учреждение: </a:t>
            </a:r>
          </a:p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«Детский сад №314 Краснооктябрьского района Волгограда»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5B3CF6F-64DF-40F3-9A5D-CDDF5BE77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128" y="-162426"/>
            <a:ext cx="12624252" cy="737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54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02"/>
    </mc:Choice>
    <mc:Fallback>
      <p:transition spd="slow" advTm="470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771273-CBCC-4461-843C-0626734412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E2FAB6-0701-43A1-9E40-865715C1F8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7745" y="856672"/>
            <a:ext cx="9144000" cy="1655763"/>
          </a:xfrm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Цель- обсудить важность безопасности детей на дорогах.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84423E9-5F7B-43C5-ADBA-879967EFAE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51018"/>
            <a:ext cx="9144000" cy="2306782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Задачи:</a:t>
            </a:r>
          </a:p>
          <a:p>
            <a:pPr marL="457200" indent="-457200">
              <a:buAutoNum type="arabicPeriod"/>
            </a:pPr>
            <a:r>
              <a:rPr lang="ru-RU" b="0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Познакомить детей  с правилами безопасного поведения на улице и дорогах, быту и общественных местах.</a:t>
            </a:r>
          </a:p>
          <a:p>
            <a:pPr marL="457200" indent="-457200">
              <a:buAutoNum type="arabicPeriod"/>
            </a:pPr>
            <a:r>
              <a:rPr lang="ru-RU" b="0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Научить быстро и правильно ориентироваться в различных ситуациях .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139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47"/>
    </mc:Choice>
    <mc:Fallback>
      <p:transition spd="slow" advTm="604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0E15A1-47B8-41AA-BAA7-2348D5904C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7A1724-6002-41E5-BF7E-62BF9B3BC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6638" y="365125"/>
            <a:ext cx="8557161" cy="231869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Здравствуйте ребята!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2E590A-9F78-4F0B-BBBC-EEDBB96CA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5718" y="2511631"/>
            <a:ext cx="7898081" cy="3665332"/>
          </a:xfrm>
        </p:spPr>
        <p:txBody>
          <a:bodyPr/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Сегодня мы поговорим о том, как быть безопасными на дороге и предотвратить дорожные происшествия.</a:t>
            </a:r>
          </a:p>
        </p:txBody>
      </p:sp>
    </p:spTree>
    <p:extLst>
      <p:ext uri="{BB962C8B-B14F-4D97-AF65-F5344CB8AC3E}">
        <p14:creationId xmlns:p14="http://schemas.microsoft.com/office/powerpoint/2010/main" val="2648531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68"/>
    </mc:Choice>
    <mc:Fallback>
      <p:transition spd="slow" advTm="596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B273AF6-EFB9-4471-B1BE-84BAF018E4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1F5AF31-8231-42DD-B38D-1F0F34432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Почему это важно?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55532183-FCED-48F9-A9E5-139690F12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7584" y="1825625"/>
            <a:ext cx="8266216" cy="4351338"/>
          </a:xfrm>
        </p:spPr>
        <p:txBody>
          <a:bodyPr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Безопасность- это забота не только о себе, но и о других!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Каждый год много детей попадают в аварии на дороге.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можем этого избежать, если будем знать правила и соблюдать их!</a:t>
            </a:r>
          </a:p>
        </p:txBody>
      </p:sp>
    </p:spTree>
    <p:extLst>
      <p:ext uri="{BB962C8B-B14F-4D97-AF65-F5344CB8AC3E}">
        <p14:creationId xmlns:p14="http://schemas.microsoft.com/office/powerpoint/2010/main" val="4036087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91"/>
    </mc:Choice>
    <mc:Fallback>
      <p:transition spd="slow" advTm="659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61A8A79-7F30-42A6-8855-DD8F0706B5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068" y="1"/>
            <a:ext cx="12304067" cy="685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E204D6-F343-4CBF-8FED-2055E262B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236" y="365125"/>
            <a:ext cx="8977563" cy="4814470"/>
          </a:xfrm>
        </p:spPr>
        <p:txBody>
          <a:bodyPr>
            <a:normAutofit/>
          </a:bodyPr>
          <a:lstStyle/>
          <a:p>
            <a:pPr algn="ctr"/>
            <a:r>
              <a:rPr lang="ru-RU" sz="7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правила для пешеходов:</a:t>
            </a:r>
          </a:p>
        </p:txBody>
      </p:sp>
    </p:spTree>
    <p:extLst>
      <p:ext uri="{BB962C8B-B14F-4D97-AF65-F5344CB8AC3E}">
        <p14:creationId xmlns:p14="http://schemas.microsoft.com/office/powerpoint/2010/main" val="4019827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57"/>
    </mc:Choice>
    <mc:Fallback>
      <p:transition spd="slow" advTm="345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4E2B961-87AC-4DA0-BDE4-97BA556478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2D0BD6-A579-4191-9BD7-1B65155A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01181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Смотрите по сторонам! </a:t>
            </a:r>
            <a:b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dirty="0">
                <a:latin typeface="Arial" panose="020B0604020202020204" pitchFamily="34" charset="0"/>
                <a:cs typeface="Arial" panose="020B0604020202020204" pitchFamily="34" charset="0"/>
              </a:rPr>
              <a:t>Перед тем как перейти дорогу, обязательно посмотрите налево, направо и снова налево.</a:t>
            </a:r>
            <a:br>
              <a:rPr lang="ru-RU" sz="3100" dirty="0"/>
            </a:br>
            <a:endParaRPr lang="ru-RU" dirty="0"/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4343CB90-DC58-443E-A61C-DB930ACC05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313" y="2066306"/>
            <a:ext cx="6134609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56977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74"/>
    </mc:Choice>
    <mc:Fallback>
      <p:transition spd="slow" advTm="627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E84347C-7C74-4A04-BC99-FE336FB9BE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19CBC9-0D20-4056-87ED-02B9ED750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Переходите только на зеленый свет! 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Ждите, когда загорится зеленый светофор.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710FEE75-92A6-42F0-A7AF-6BEF511889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151" y="1670456"/>
            <a:ext cx="5516088" cy="5187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1639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35"/>
    </mc:Choice>
    <mc:Fallback>
      <p:transition spd="slow" advTm="6235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D8777AA-7864-42DE-9221-F6D99BAFA8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E9A44D-5DCF-4B43-B680-981CC9DB5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Используйте пешеходные переходы!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Там безопаснее всего.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B6DA9C5-FC9F-43F3-A67E-C43B20C95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1"/>
          <a:stretch/>
        </p:blipFill>
        <p:spPr>
          <a:xfrm>
            <a:off x="3711039" y="1555669"/>
            <a:ext cx="4379098" cy="4500748"/>
          </a:xfrm>
        </p:spPr>
      </p:pic>
    </p:spTree>
    <p:extLst>
      <p:ext uri="{BB962C8B-B14F-4D97-AF65-F5344CB8AC3E}">
        <p14:creationId xmlns:p14="http://schemas.microsoft.com/office/powerpoint/2010/main" val="4262148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47"/>
    </mc:Choice>
    <mc:Fallback>
      <p:transition spd="slow" advTm="534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A27C9CA-50A4-470F-B10C-861F462A9C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067" y="-187115"/>
            <a:ext cx="12304067" cy="7099257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75D81F-8A27-4890-81F9-3E6E095DC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5016" y="535311"/>
            <a:ext cx="7990974" cy="3400759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вести себя в автомобиле: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4B29EF3-07BF-46F8-AE44-7C43CCE7C3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189" y="3615489"/>
            <a:ext cx="7405437" cy="27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631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60"/>
    </mc:Choice>
    <mc:Fallback>
      <p:transition spd="slow" advTm="596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56261B2-D078-4716-8299-BA28081618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C46B2E-BA74-493E-8A94-51205167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Садитесь на заднее сиденье автомобиля в детское автокресло!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748A89A-47FE-4891-A5CA-B9A8BB0018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58604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91"/>
    </mc:Choice>
    <mc:Fallback>
      <p:transition spd="slow" advTm="639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86297CF-A74D-4B42-B6C6-8E0FDEB369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ABAD48-231A-4BA1-949C-07D96821E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Используйте ремень безопасности!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Он помогает защитить вас в случае аварии.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8816676-BBC8-470C-85AB-505A5EC6FA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3629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50"/>
    </mc:Choice>
    <mc:Fallback>
      <p:transition spd="slow" advTm="465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E73DDCF-6D5C-4139-A442-C7B10B7500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B5EAA3-33DD-4D15-B4B3-ECDC92F8C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отвлекайте водителя! 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Не шумите и не дергайте его во время поездки.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643980F7-2EA0-44B6-8623-DA5951F9F9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717" y="2067406"/>
            <a:ext cx="4516658" cy="3852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4484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19"/>
    </mc:Choice>
    <mc:Fallback>
      <p:transition spd="slow" advTm="5519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381B7F1-C4FA-4BF0-B236-B57B22D57F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32" y="0"/>
            <a:ext cx="12202732" cy="685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7373B7-6B51-4660-8919-95C88098C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8213" y="1707037"/>
            <a:ext cx="8675914" cy="2259322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Будьте внимательными!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1B858A0-5C5C-4BEE-9DDE-A96AB9943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32" y="0"/>
            <a:ext cx="2434442" cy="21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682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36"/>
    </mc:Choice>
    <mc:Fallback>
      <p:transition spd="slow" advTm="3936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98FFBE-5718-4A06-BFFC-A8FB8F08B4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376" y="0"/>
            <a:ext cx="1225137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D2377-8B34-494B-9E7D-840C267DB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выбегайте на дорогу!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979D632-EDD9-48A0-9A62-C2E5DE7210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9"/>
          <a:stretch/>
        </p:blipFill>
        <p:spPr>
          <a:xfrm>
            <a:off x="3346450" y="1641557"/>
            <a:ext cx="5261593" cy="3927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15629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13"/>
    </mc:Choice>
    <mc:Fallback>
      <p:transition spd="slow" advTm="5813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978826B-C44E-4E97-80D1-83FCC5C37C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D8E435-8C56-4485-8314-916462BED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играйте рядом с дорогой!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Это может быть очень опасно.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EF8E34FD-B1BB-4B40-AF20-183B595A26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"/>
          <a:stretch/>
        </p:blipFill>
        <p:spPr>
          <a:xfrm>
            <a:off x="3271651" y="1823574"/>
            <a:ext cx="5047013" cy="4078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36050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67"/>
    </mc:Choice>
    <mc:Fallback>
      <p:transition spd="slow" advTm="7067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D8DBCC-2BD4-43A3-9861-0921701481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276785-956C-495F-B377-910867081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Обратите внимание на машины!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Если вы видите машину, лучше отойти подальше.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9314CEC-065D-4D44-A607-D15F05217C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414" y="1825625"/>
            <a:ext cx="5439172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64161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12"/>
    </mc:Choice>
    <mc:Fallback>
      <p:transition spd="slow" advTm="5212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ACB4B1-24AF-40A9-B17F-40427E9BFE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36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29"/>
    </mc:Choice>
    <mc:Fallback>
      <p:transition spd="slow" advTm="4329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F19709-24EA-498F-BE30-FDE927DF61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AB1C11-D095-4484-B315-C2331512C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Используемая литература: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1CE375-4C7C-4088-8071-A50D154AD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1.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Безопасность и развитие личности в образовании / Материалы Всероссийской научно-практической конференции. 15-17 мая 2014 г. Таганрог: Изд-во ЮФУ, 2014. 371 с.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2.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Бондарева И.Ю. Юные инспекторы движения. Образовательная программа социально-педагогической направленности. Кемерово, 2007. -83 с.</a:t>
            </a:r>
          </a:p>
          <a:p>
            <a:r>
              <a:rPr lang="ru-RU" dirty="0"/>
              <a:t>Иллюстрационный материал- </a:t>
            </a:r>
            <a:r>
              <a:rPr lang="en-US" dirty="0"/>
              <a:t>https://www.google.com/search?q=%D0%B4%D0%BE%D1%80%D0%BE%D0%B6%D0%BD%D0%B0%D1%8F+%D0%B1%D0%B5%D0%B7%D0%BE%D0%BF%D0%B0%D1%81%D0%BD%D0%BE%D1%81%D1%82%D1%8C+%D0%B4%D0%B5%D1%82%D0%B5%D0%B9++&amp;sca_esv=cc91aa7b516a412e&amp;cs=1&amp;hl=ru&amp;udm=2&amp;biw=2560&amp;bih=1305&amp;ei=desHaNKkH9etptQP3v62oAc&amp;ved=0ahUKEwiSs8fEreyMAxXXlokEHV6_DXQQ4dUDCBE&amp;uact=5&amp;oq=%D0%B4%D0%BE%D1%80%D0%BE%D0%B6%D0%BD%D0%B0%D1%8F+%D0%B1%D0%B5%D0%B7%D0%BE%D0%BF%D0%B0%D1%81%D0%BD%D0%BE%D1%81%D1%82%D1%8C+%D0%B4%D0%B5%D1%82%D0%B5%D0%B9++&amp;gs_lp=EgNpbWciNtC00L7RgNC-0LbQvdCw0Y8g0LHQtdC30L7Qv9Cw0YHQvdC-0YHRgtGMINC00LXRgtC10LkgIDIFEAAYgAQyBBAAGB4yBhAAGAgYHjIGEAAYCBgeMgYQABgIGB4yBhAAGAgYHkiSB1C1BFi1BHABeACQAQCYAbgBoAG4AaoBAzAuMbgBA8gBAPgBAZgCAaACvQGYAwCIBgGSBwMwLjGgB6oGsgcDMC4xuAe9AQ&amp;sclient=im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0277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16"/>
    </mc:Choice>
    <mc:Fallback>
      <p:transition spd="slow" advTm="5216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554</Words>
  <Application>Microsoft Office PowerPoint</Application>
  <PresentationFormat>Широкоэкранный</PresentationFormat>
  <Paragraphs>29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 «Соблюдая ПДД-  не окажешься в беде!»   воспитатель подготовительной группы (6-7 лет):  Антюфеева Евгения Ивановна </vt:lpstr>
      <vt:lpstr>Цель- обсудить важность безопасности детей на дорогах.</vt:lpstr>
      <vt:lpstr>Здравствуйте ребята!</vt:lpstr>
      <vt:lpstr>Почему это важно?</vt:lpstr>
      <vt:lpstr>Основные правила для пешеходов:</vt:lpstr>
      <vt:lpstr> Смотрите по сторонам!  Перед тем как перейти дорогу, обязательно посмотрите налево, направо и снова налево. </vt:lpstr>
      <vt:lpstr>Переходите только на зеленый свет!  Ждите, когда загорится зеленый светофор.</vt:lpstr>
      <vt:lpstr>Используйте пешеходные переходы!  Там безопаснее всего.</vt:lpstr>
      <vt:lpstr>Как вести себя в автомобиле:</vt:lpstr>
      <vt:lpstr>Садитесь на заднее сиденье автомобиля в детское автокресло!</vt:lpstr>
      <vt:lpstr>Используйте ремень безопасности! Он помогает защитить вас в случае аварии.</vt:lpstr>
      <vt:lpstr>Не отвлекайте водителя!  Не шумите и не дергайте его во время поездки.</vt:lpstr>
      <vt:lpstr>Будьте внимательными!</vt:lpstr>
      <vt:lpstr>Не выбегайте на дорогу! </vt:lpstr>
      <vt:lpstr>Не играйте рядом с дорогой!  Это может быть очень опасно.</vt:lpstr>
      <vt:lpstr>Обратите внимание на машины!  Если вы видите машину, лучше отойти подальше.</vt:lpstr>
      <vt:lpstr>Презентация PowerPoint</vt:lpstr>
      <vt:lpstr>Используемая литература: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«Соблюдая ПДД-  не окажешься в беде!»   воспитатель подготовительной группы (6-7 лет):  Антюфеева Евгения Ивановна </dc:title>
  <dc:creator>gladior.94@gmail.com</dc:creator>
  <cp:lastModifiedBy>gladior.94@gmail.com</cp:lastModifiedBy>
  <cp:revision>1</cp:revision>
  <dcterms:created xsi:type="dcterms:W3CDTF">2025-04-22T17:47:53Z</dcterms:created>
  <dcterms:modified xsi:type="dcterms:W3CDTF">2025-04-22T19:34:38Z</dcterms:modified>
</cp:coreProperties>
</file>